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20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C19C5-415D-4DA0-AB01-0482BA01A787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3670-F06C-42E9-AB12-ADEE9A4015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0" y="-685800"/>
            <a:ext cx="2057400" cy="13716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10" idx="0"/>
            <a:endCxn id="4" idx="4"/>
          </p:cNvCxnSpPr>
          <p:nvPr/>
        </p:nvCxnSpPr>
        <p:spPr>
          <a:xfrm flipH="1" flipV="1">
            <a:off x="1028700" y="685800"/>
            <a:ext cx="76200" cy="41148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2400" y="4800600"/>
            <a:ext cx="1905000" cy="430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INCARNATION</a:t>
            </a:r>
            <a:endParaRPr lang="en-US" sz="2200" b="1" dirty="0"/>
          </a:p>
        </p:txBody>
      </p:sp>
      <p:cxnSp>
        <p:nvCxnSpPr>
          <p:cNvPr id="15" name="Straight Connector 14"/>
          <p:cNvCxnSpPr>
            <a:stCxn id="10" idx="3"/>
            <a:endCxn id="26" idx="3"/>
          </p:cNvCxnSpPr>
          <p:nvPr/>
        </p:nvCxnSpPr>
        <p:spPr>
          <a:xfrm>
            <a:off x="2057400" y="5016044"/>
            <a:ext cx="1752600" cy="168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886200" y="3810000"/>
            <a:ext cx="457200" cy="609600"/>
            <a:chOff x="3886200" y="3810000"/>
            <a:chExt cx="457200" cy="6096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123426" y="3810000"/>
              <a:ext cx="0" cy="6096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886200" y="3996905"/>
              <a:ext cx="4572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2362200" y="4648200"/>
            <a:ext cx="1447800" cy="76944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HUMAN </a:t>
            </a:r>
          </a:p>
          <a:p>
            <a:pPr algn="ctr"/>
            <a:r>
              <a:rPr lang="en-US" sz="2200" b="1" dirty="0" smtClean="0"/>
              <a:t>LIVING</a:t>
            </a:r>
            <a:endParaRPr lang="en-US" sz="2200" b="1" dirty="0"/>
          </a:p>
        </p:txBody>
      </p:sp>
      <p:cxnSp>
        <p:nvCxnSpPr>
          <p:cNvPr id="28" name="Straight Arrow Connector 27"/>
          <p:cNvCxnSpPr>
            <a:stCxn id="26" idx="3"/>
          </p:cNvCxnSpPr>
          <p:nvPr/>
        </p:nvCxnSpPr>
        <p:spPr>
          <a:xfrm flipV="1">
            <a:off x="3810000" y="4495800"/>
            <a:ext cx="228600" cy="53712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191000" y="4514166"/>
            <a:ext cx="304800" cy="5150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343400" y="5029200"/>
            <a:ext cx="1066800" cy="76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343400" y="5410200"/>
            <a:ext cx="1066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343400" y="51816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BURIAL</a:t>
            </a:r>
            <a:endParaRPr lang="en-US" sz="2200" b="1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5257800" y="1295400"/>
            <a:ext cx="1219200" cy="3733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4800" y="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GOD</a:t>
            </a:r>
            <a:endParaRPr lang="en-US" sz="3200" b="1" dirty="0"/>
          </a:p>
        </p:txBody>
      </p:sp>
      <p:sp>
        <p:nvSpPr>
          <p:cNvPr id="47" name="TextBox 46"/>
          <p:cNvSpPr txBox="1"/>
          <p:nvPr/>
        </p:nvSpPr>
        <p:spPr>
          <a:xfrm rot="17307392">
            <a:off x="4607376" y="3073247"/>
            <a:ext cx="19889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RESURRECTION</a:t>
            </a:r>
            <a:endParaRPr lang="en-US" sz="2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15000" y="457200"/>
            <a:ext cx="1905000" cy="430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ASCENSION</a:t>
            </a:r>
            <a:endParaRPr lang="en-US" sz="2200" b="1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858000" y="1295400"/>
            <a:ext cx="1066800" cy="2286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7086600" y="2667000"/>
            <a:ext cx="1719530" cy="1726287"/>
            <a:chOff x="6934200" y="2438400"/>
            <a:chExt cx="1719530" cy="1726287"/>
          </a:xfrm>
        </p:grpSpPr>
        <p:sp>
          <p:nvSpPr>
            <p:cNvPr id="54" name="Oval 53"/>
            <p:cNvSpPr/>
            <p:nvPr/>
          </p:nvSpPr>
          <p:spPr>
            <a:xfrm>
              <a:off x="7543800" y="3048000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7272070" y="2793522"/>
              <a:ext cx="990600" cy="990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6934200" y="2438400"/>
              <a:ext cx="1719530" cy="170227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315200" y="3733800"/>
              <a:ext cx="990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/>
                <a:t>MAN</a:t>
              </a:r>
              <a:endParaRPr lang="en-US" sz="2200" b="1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3124200" y="32766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CRUCIFIXION</a:t>
            </a:r>
            <a:endParaRPr lang="en-US" sz="2200" b="1" dirty="0"/>
          </a:p>
        </p:txBody>
      </p:sp>
      <p:sp>
        <p:nvSpPr>
          <p:cNvPr id="60" name="TextBox 59"/>
          <p:cNvSpPr txBox="1"/>
          <p:nvPr/>
        </p:nvSpPr>
        <p:spPr>
          <a:xfrm rot="3916630">
            <a:off x="6506449" y="1702188"/>
            <a:ext cx="16193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DISPENSING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Christina</dc:creator>
  <cp:lastModifiedBy>Dennis Cooley</cp:lastModifiedBy>
  <cp:revision>4</cp:revision>
  <cp:lastPrinted>2015-11-08T01:50:42Z</cp:lastPrinted>
  <dcterms:created xsi:type="dcterms:W3CDTF">2015-08-05T17:38:56Z</dcterms:created>
  <dcterms:modified xsi:type="dcterms:W3CDTF">2015-11-08T01:50:52Z</dcterms:modified>
</cp:coreProperties>
</file>